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1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7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03F28-9844-42A5-9D50-A8FDE08F7D11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B5325-1C70-4462-A028-91907B96B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35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94237-E0C9-A555-D92D-7D6B99989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8A2EB2-644F-5E56-D2F6-9AC3B59916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3C72A8-3FF4-B4D7-5D43-F76E14DC14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543D0-6B96-B476-C498-32F0129F3A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B5325-1C70-4462-A028-91907B96BA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713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92D93-AC9C-1884-8330-868F44612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2608FA-33CB-692D-8A4B-1335DE561A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7D34FB-5058-36C8-A8AE-93AC66CD2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E5BA4-F45B-99D1-9531-44DF0636BF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B5325-1C70-4462-A028-91907B96BA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3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1E7F4-0CDA-5151-5C5B-02089DE7A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29C7C8-6A9B-859C-C8A9-2377555CB3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9BE30C-0763-66D7-B369-BAE441912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51281-D919-2226-AAE8-A899210D63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B5325-1C70-4462-A028-91907B96BA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1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9DBC-784F-9648-8598-2EA8CEC59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C559D-14C3-2523-0358-3E9CC63DD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EBB13-9E18-D8DA-3B9D-6EBD3226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03D6-FB5C-4E18-9F5D-8CA8024B6B5C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52499-8EB6-5E22-0DAC-AE2E1391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3095D-8A0F-0332-7EEA-68AA696D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48D3-1361-4770-938B-D1457600B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44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D3E10-2032-455E-7313-BA7B08D1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5C06C-89B6-46D1-F711-9C0696343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4390E-A877-C90B-755A-1D0A1E4E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03D6-FB5C-4E18-9F5D-8CA8024B6B5C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134C2-F17B-0B96-8E6A-1CBAEE1F6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EB1FD-6B28-B1D9-6AD0-AB73B9FB9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48D3-1361-4770-938B-D1457600B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33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52D190-9616-62C0-1858-FF4158026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FFCC0-119E-9814-EC65-7172B0AF6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4257C-E00C-2847-0E28-17A8346F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03D6-FB5C-4E18-9F5D-8CA8024B6B5C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403BE-4624-E0A0-388F-18579997B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5718A-8925-7BA1-5C88-6E1AB021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48D3-1361-4770-938B-D1457600B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56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9EFB-444B-F405-DD46-011302FF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4B4D4-3CF2-5384-2CB7-BDAF31AAC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16AA0-0527-7BDF-18AF-2C71D51C8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03D6-FB5C-4E18-9F5D-8CA8024B6B5C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49E84-689C-3163-C607-74312DC73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7DFC1-1123-F53E-2A62-1C64D2B1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48D3-1361-4770-938B-D1457600B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7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9F886-4D60-ABD2-82E2-5794F490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E183F-ED45-2631-A37F-92D9AE700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DA2B4-AA07-F794-3099-81FAFC54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03D6-FB5C-4E18-9F5D-8CA8024B6B5C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BF440-394E-EC18-9CE0-B4B8EA255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8D0CA-2E58-DB2D-637B-9F72A70A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48D3-1361-4770-938B-D1457600B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21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3862D-072C-2B1B-0B64-E64EB529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A463A-EFAA-B003-3A52-BFF400C3F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C12AA-419D-5B9D-FAD5-E40FE9649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38AB4-8457-CBF8-C1D8-232C642EA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03D6-FB5C-4E18-9F5D-8CA8024B6B5C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6A396-F06A-7F48-5A6D-27CD281D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13005-FAEB-D887-A34B-C358EA03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48D3-1361-4770-938B-D1457600B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32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858C7-7C8B-1740-3268-7B3F6E7C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D9795-B406-844D-251B-6C612207D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15551-0EC0-4C7A-C471-BD5ED7725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4C3138-D2EB-2379-2485-2D7D2BBD1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E6947-3D66-A438-B4F8-D6F7A73A0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E61C5E-6EDE-FACE-3862-B6FCE66FA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03D6-FB5C-4E18-9F5D-8CA8024B6B5C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5D3E0-B075-23E0-4A83-089DD0E0F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C6A90E-E600-659D-71C7-5DDB6419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48D3-1361-4770-938B-D1457600B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52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E34C2-400C-3F43-4C6F-337D51E1E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FFBBD-5130-1CD1-9A7F-C98A65C0B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03D6-FB5C-4E18-9F5D-8CA8024B6B5C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52B98-D38D-1E4A-DFE4-822AE845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F95BD-4DA2-B871-E189-11FD11078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48D3-1361-4770-938B-D1457600B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36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CF4A7E-A760-C449-FA3A-6C0EE637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03D6-FB5C-4E18-9F5D-8CA8024B6B5C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8AAA3-1386-ED1F-1268-DD5E472D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CC926-9876-E481-621F-AED24368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48D3-1361-4770-938B-D1457600B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76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4F227-356E-D38B-102D-99B8D282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86A7D-529E-DDDB-E0F2-8E519A0C5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2E7ED-3E5A-B13D-EB31-48B8537A1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F8A2E-8866-D1A9-9424-35C2255A9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03D6-FB5C-4E18-9F5D-8CA8024B6B5C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982B1-E263-DFAA-6326-CFFAC7F4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B0159-0203-4202-A241-0426B530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48D3-1361-4770-938B-D1457600B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85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FC230-F5FD-0DBB-B5A7-BA658ADD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20D039-6946-8AEF-A892-01A4DCB75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A628C-B176-D4FB-0979-97303E0EE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B55DB-8EED-C129-05A8-4628B27C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03D6-FB5C-4E18-9F5D-8CA8024B6B5C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BB49A-DBB5-7973-B4CE-D0643448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73703-DAB7-198E-9C29-1ECEADB86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48D3-1361-4770-938B-D1457600B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8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7A373B-5330-6A5F-8968-163C60F28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A2A73-023D-F1F2-E862-5833C077B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10F51-E6BC-B977-2D80-BAC518C88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E103D6-FB5C-4E18-9F5D-8CA8024B6B5C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D3530-D7F5-D036-8522-9DDAB2292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11D2D-4305-644D-7F21-48F3274C5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B448D3-1361-4770-938B-D1457600B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52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520A2-E2AF-053A-2709-C8B44E02A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394709-E303-7526-1647-CD6C013FB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4D05D21-C27F-FADB-7FD1-5949877089CC}"/>
              </a:ext>
            </a:extLst>
          </p:cNvPr>
          <p:cNvSpPr txBox="1"/>
          <p:nvPr/>
        </p:nvSpPr>
        <p:spPr>
          <a:xfrm>
            <a:off x="11247752" y="2420993"/>
            <a:ext cx="766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£</a:t>
            </a:r>
            <a:r>
              <a:rPr lang="en-US" sz="2400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2.85</a:t>
            </a:r>
            <a:endParaRPr lang="en-GB" sz="24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F78E0E-4256-5A29-7B84-7E1AF3B19D7D}"/>
              </a:ext>
            </a:extLst>
          </p:cNvPr>
          <p:cNvSpPr txBox="1"/>
          <p:nvPr/>
        </p:nvSpPr>
        <p:spPr>
          <a:xfrm>
            <a:off x="4737627" y="5831681"/>
            <a:ext cx="1373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Prices from</a:t>
            </a:r>
            <a:r>
              <a:rPr lang="en-US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 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£2.15</a:t>
            </a:r>
            <a:endParaRPr lang="en-GB" sz="1600" b="1" dirty="0">
              <a:solidFill>
                <a:schemeClr val="accent1">
                  <a:lumMod val="20000"/>
                  <a:lumOff val="80000"/>
                </a:schemeClr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7A8EC-BE63-D929-7B84-AEB1EF4DC589}"/>
              </a:ext>
            </a:extLst>
          </p:cNvPr>
          <p:cNvSpPr txBox="1"/>
          <p:nvPr/>
        </p:nvSpPr>
        <p:spPr>
          <a:xfrm>
            <a:off x="5064512" y="5569299"/>
            <a:ext cx="10469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+mj-lt"/>
                <a:cs typeface="Aharoni" panose="020F0502020204030204" pitchFamily="2" charset="-79"/>
              </a:rPr>
              <a:t>- Price: £1.00</a:t>
            </a:r>
            <a:endParaRPr lang="en-GB" sz="1200" b="1" dirty="0">
              <a:solidFill>
                <a:schemeClr val="tx2"/>
              </a:solidFill>
              <a:latin typeface="+mj-lt"/>
              <a:cs typeface="Aharoni" panose="020F0502020204030204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4E9F1-4AA7-61FC-DBB2-D7AADE9D7C42}"/>
              </a:ext>
            </a:extLst>
          </p:cNvPr>
          <p:cNvSpPr txBox="1"/>
          <p:nvPr/>
        </p:nvSpPr>
        <p:spPr>
          <a:xfrm>
            <a:off x="243309" y="1000066"/>
            <a:ext cx="741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£2.85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39D272-8E83-49F0-B981-B03094FB1626}"/>
              </a:ext>
            </a:extLst>
          </p:cNvPr>
          <p:cNvSpPr txBox="1"/>
          <p:nvPr/>
        </p:nvSpPr>
        <p:spPr>
          <a:xfrm>
            <a:off x="3026462" y="990482"/>
            <a:ext cx="741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£2.85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660B5-B015-8967-ED9C-E9C9851B28E1}"/>
              </a:ext>
            </a:extLst>
          </p:cNvPr>
          <p:cNvSpPr txBox="1"/>
          <p:nvPr/>
        </p:nvSpPr>
        <p:spPr>
          <a:xfrm>
            <a:off x="3768060" y="4292233"/>
            <a:ext cx="2191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Free with the main meal or £1.65 if purchased individually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06301E-505B-1590-1548-65D71169FF76}"/>
              </a:ext>
            </a:extLst>
          </p:cNvPr>
          <p:cNvSpPr txBox="1"/>
          <p:nvPr/>
        </p:nvSpPr>
        <p:spPr>
          <a:xfrm>
            <a:off x="8360628" y="3975342"/>
            <a:ext cx="3937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  <a:cs typeface="Aharoni" panose="020F0502020204030204" pitchFamily="2" charset="-79"/>
              </a:rPr>
              <a:t>Hot Bowls Prices £2.65 </a:t>
            </a:r>
            <a:r>
              <a:rPr lang="en-US" sz="1600" b="1" dirty="0">
                <a:latin typeface="+mj-lt"/>
                <a:cs typeface="Aharoni" panose="020F0502020204030204" pitchFamily="2" charset="-79"/>
              </a:rPr>
              <a:t> </a:t>
            </a:r>
            <a:endParaRPr lang="en-GB" sz="1600" b="1" dirty="0">
              <a:latin typeface="+mj-lt"/>
              <a:cs typeface="Aharoni" panose="020F0502020204030204" pitchFamily="2" charset="-79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A960E1-FF92-7A37-8F12-CA8C55F049EA}"/>
              </a:ext>
            </a:extLst>
          </p:cNvPr>
          <p:cNvSpPr txBox="1"/>
          <p:nvPr/>
        </p:nvSpPr>
        <p:spPr>
          <a:xfrm>
            <a:off x="6111440" y="5700876"/>
            <a:ext cx="3937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+mj-lt"/>
                <a:cs typeface="Aharoni" panose="020F0502020204030204" pitchFamily="2" charset="-79"/>
              </a:rPr>
              <a:t>Pizza from £1.60, Pasta 12oz  £2.25</a:t>
            </a:r>
            <a:endParaRPr lang="en-GB" sz="1100" b="1" dirty="0">
              <a:solidFill>
                <a:schemeClr val="bg1"/>
              </a:solidFill>
              <a:latin typeface="+mj-lt"/>
              <a:cs typeface="Aharoni" panose="020F050202020403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2841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5B68E-4E48-70C5-F237-C873AF215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86B0B0-89DE-AE92-C065-8DAD181E5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97760" cy="685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7C59547-C7E8-4AE2-6848-7805FAEF06C6}"/>
              </a:ext>
            </a:extLst>
          </p:cNvPr>
          <p:cNvSpPr txBox="1"/>
          <p:nvPr/>
        </p:nvSpPr>
        <p:spPr>
          <a:xfrm>
            <a:off x="11247752" y="2420993"/>
            <a:ext cx="766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£</a:t>
            </a:r>
            <a:r>
              <a:rPr lang="en-US" sz="2400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2.85</a:t>
            </a:r>
            <a:endParaRPr lang="en-GB" sz="24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5E7C5D-3504-AE1A-45B5-05CA87CFFA60}"/>
              </a:ext>
            </a:extLst>
          </p:cNvPr>
          <p:cNvSpPr txBox="1"/>
          <p:nvPr/>
        </p:nvSpPr>
        <p:spPr>
          <a:xfrm>
            <a:off x="4737627" y="5831681"/>
            <a:ext cx="1373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Prices from</a:t>
            </a:r>
            <a:r>
              <a:rPr lang="en-US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 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£2.15</a:t>
            </a:r>
            <a:endParaRPr lang="en-GB" sz="1600" b="1" dirty="0">
              <a:solidFill>
                <a:schemeClr val="accent1">
                  <a:lumMod val="20000"/>
                  <a:lumOff val="80000"/>
                </a:schemeClr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A4A112-62D0-C9A9-F89E-F47F28331324}"/>
              </a:ext>
            </a:extLst>
          </p:cNvPr>
          <p:cNvSpPr txBox="1"/>
          <p:nvPr/>
        </p:nvSpPr>
        <p:spPr>
          <a:xfrm>
            <a:off x="5064512" y="5569299"/>
            <a:ext cx="10469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+mj-lt"/>
                <a:cs typeface="Aharoni" panose="020F0502020204030204" pitchFamily="2" charset="-79"/>
              </a:rPr>
              <a:t>- Price: £1.00</a:t>
            </a:r>
            <a:endParaRPr lang="en-GB" sz="1200" b="1" dirty="0">
              <a:solidFill>
                <a:schemeClr val="tx2"/>
              </a:solidFill>
              <a:latin typeface="+mj-lt"/>
              <a:cs typeface="Aharoni" panose="020F0502020204030204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22315-8B4A-E0CA-6D50-39C251F76131}"/>
              </a:ext>
            </a:extLst>
          </p:cNvPr>
          <p:cNvSpPr txBox="1"/>
          <p:nvPr/>
        </p:nvSpPr>
        <p:spPr>
          <a:xfrm>
            <a:off x="243309" y="1000066"/>
            <a:ext cx="741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£2.85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5D810-6C6F-3CD4-A5B2-D471829C0055}"/>
              </a:ext>
            </a:extLst>
          </p:cNvPr>
          <p:cNvSpPr txBox="1"/>
          <p:nvPr/>
        </p:nvSpPr>
        <p:spPr>
          <a:xfrm>
            <a:off x="3026462" y="990482"/>
            <a:ext cx="741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£2.85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F880B-C5A9-B2EE-D218-340778E3F513}"/>
              </a:ext>
            </a:extLst>
          </p:cNvPr>
          <p:cNvSpPr txBox="1"/>
          <p:nvPr/>
        </p:nvSpPr>
        <p:spPr>
          <a:xfrm>
            <a:off x="3768060" y="4292233"/>
            <a:ext cx="2191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Free with the main meal or £1.65 if purchased individually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DADEF-4EEF-2F8B-9A08-B4D8AEB2AD0E}"/>
              </a:ext>
            </a:extLst>
          </p:cNvPr>
          <p:cNvSpPr txBox="1"/>
          <p:nvPr/>
        </p:nvSpPr>
        <p:spPr>
          <a:xfrm>
            <a:off x="8360628" y="3975342"/>
            <a:ext cx="3937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  <a:cs typeface="Aharoni" panose="020F0502020204030204" pitchFamily="2" charset="-79"/>
              </a:rPr>
              <a:t>Hot Bowls Prices £2.65 </a:t>
            </a:r>
            <a:r>
              <a:rPr lang="en-US" sz="1600" b="1" dirty="0">
                <a:latin typeface="+mj-lt"/>
                <a:cs typeface="Aharoni" panose="020F0502020204030204" pitchFamily="2" charset="-79"/>
              </a:rPr>
              <a:t> </a:t>
            </a:r>
            <a:endParaRPr lang="en-GB" sz="1600" b="1" dirty="0">
              <a:latin typeface="+mj-lt"/>
              <a:cs typeface="Aharoni" panose="020F0502020204030204" pitchFamily="2" charset="-79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690C2C-C0B6-1AFA-F819-2013219F8719}"/>
              </a:ext>
            </a:extLst>
          </p:cNvPr>
          <p:cNvSpPr txBox="1"/>
          <p:nvPr/>
        </p:nvSpPr>
        <p:spPr>
          <a:xfrm>
            <a:off x="6111440" y="5700876"/>
            <a:ext cx="3937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+mj-lt"/>
                <a:cs typeface="Aharoni" panose="020F0502020204030204" pitchFamily="2" charset="-79"/>
              </a:rPr>
              <a:t>Pizza from £1.60, Pasta 12oz  £2.25</a:t>
            </a:r>
            <a:endParaRPr lang="en-GB" sz="1100" b="1" dirty="0">
              <a:solidFill>
                <a:schemeClr val="bg1"/>
              </a:solidFill>
              <a:latin typeface="+mj-lt"/>
              <a:cs typeface="Aharoni" panose="020F050202020403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5992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26A0B-E3FE-8A8F-FA7A-09A8C8E16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FDCD8D-9E2D-CD48-663E-ED73D2BCD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7F13CBF-EBFB-263B-9AAB-DDAB45912BED}"/>
              </a:ext>
            </a:extLst>
          </p:cNvPr>
          <p:cNvSpPr txBox="1"/>
          <p:nvPr/>
        </p:nvSpPr>
        <p:spPr>
          <a:xfrm>
            <a:off x="11247752" y="2420993"/>
            <a:ext cx="766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£</a:t>
            </a:r>
            <a:r>
              <a:rPr lang="en-US" sz="2400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2.85</a:t>
            </a:r>
            <a:endParaRPr lang="en-GB" sz="24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E9D21B-2B9C-06F7-857D-67757D6890D8}"/>
              </a:ext>
            </a:extLst>
          </p:cNvPr>
          <p:cNvSpPr txBox="1"/>
          <p:nvPr/>
        </p:nvSpPr>
        <p:spPr>
          <a:xfrm>
            <a:off x="4737627" y="5831681"/>
            <a:ext cx="1373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Prices from</a:t>
            </a:r>
            <a:r>
              <a:rPr lang="en-US" sz="11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 </a:t>
            </a: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£2.15</a:t>
            </a:r>
            <a:endParaRPr lang="en-GB" sz="1600" b="1" dirty="0">
              <a:solidFill>
                <a:schemeClr val="accent1">
                  <a:lumMod val="20000"/>
                  <a:lumOff val="80000"/>
                </a:schemeClr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F396D-505E-4A3C-EA8C-ACECAFD73C50}"/>
              </a:ext>
            </a:extLst>
          </p:cNvPr>
          <p:cNvSpPr txBox="1"/>
          <p:nvPr/>
        </p:nvSpPr>
        <p:spPr>
          <a:xfrm>
            <a:off x="5064512" y="5569299"/>
            <a:ext cx="10469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+mj-lt"/>
                <a:cs typeface="Aharoni" panose="020F0502020204030204" pitchFamily="2" charset="-79"/>
              </a:rPr>
              <a:t>- Price: £1.00</a:t>
            </a:r>
            <a:endParaRPr lang="en-GB" sz="1200" b="1" dirty="0">
              <a:solidFill>
                <a:schemeClr val="tx2"/>
              </a:solidFill>
              <a:latin typeface="+mj-lt"/>
              <a:cs typeface="Aharoni" panose="020F0502020204030204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FCF6B-336D-B1EE-3F38-1A0C0FA9D3CD}"/>
              </a:ext>
            </a:extLst>
          </p:cNvPr>
          <p:cNvSpPr txBox="1"/>
          <p:nvPr/>
        </p:nvSpPr>
        <p:spPr>
          <a:xfrm>
            <a:off x="243309" y="1000066"/>
            <a:ext cx="741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£2.85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5DCAFB-0B5B-F100-FEAC-CFEFCE06B280}"/>
              </a:ext>
            </a:extLst>
          </p:cNvPr>
          <p:cNvSpPr txBox="1"/>
          <p:nvPr/>
        </p:nvSpPr>
        <p:spPr>
          <a:xfrm>
            <a:off x="3026462" y="990482"/>
            <a:ext cx="741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£2.85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566BF-6E7F-B609-7E82-BAD15E06D5A6}"/>
              </a:ext>
            </a:extLst>
          </p:cNvPr>
          <p:cNvSpPr txBox="1"/>
          <p:nvPr/>
        </p:nvSpPr>
        <p:spPr>
          <a:xfrm>
            <a:off x="3768060" y="4292233"/>
            <a:ext cx="2191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Free with the main meal or £1.65 if purchased individually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AC430B-2C16-A8BA-E22B-9977AC7A8A87}"/>
              </a:ext>
            </a:extLst>
          </p:cNvPr>
          <p:cNvSpPr txBox="1"/>
          <p:nvPr/>
        </p:nvSpPr>
        <p:spPr>
          <a:xfrm>
            <a:off x="8360628" y="3975342"/>
            <a:ext cx="3937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  <a:cs typeface="Aharoni" panose="020F0502020204030204" pitchFamily="2" charset="-79"/>
              </a:rPr>
              <a:t>Hot Bowls Prices £2.65 </a:t>
            </a:r>
            <a:r>
              <a:rPr lang="en-US" sz="1600" b="1" dirty="0">
                <a:latin typeface="+mj-lt"/>
                <a:cs typeface="Aharoni" panose="020F0502020204030204" pitchFamily="2" charset="-79"/>
              </a:rPr>
              <a:t> </a:t>
            </a:r>
            <a:endParaRPr lang="en-GB" sz="1600" b="1" dirty="0">
              <a:latin typeface="+mj-lt"/>
              <a:cs typeface="Aharoni" panose="020F0502020204030204" pitchFamily="2" charset="-79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07B94C-54CB-8F3F-07E3-B26621DD59A3}"/>
              </a:ext>
            </a:extLst>
          </p:cNvPr>
          <p:cNvSpPr txBox="1"/>
          <p:nvPr/>
        </p:nvSpPr>
        <p:spPr>
          <a:xfrm>
            <a:off x="6111440" y="5700876"/>
            <a:ext cx="3937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+mj-lt"/>
                <a:cs typeface="Aharoni" panose="020F0502020204030204" pitchFamily="2" charset="-79"/>
              </a:rPr>
              <a:t>Pizza from £1.60, Pasta 12oz  £2.25</a:t>
            </a:r>
            <a:endParaRPr lang="en-GB" sz="1100" b="1" dirty="0">
              <a:solidFill>
                <a:schemeClr val="bg1"/>
              </a:solidFill>
              <a:latin typeface="+mj-lt"/>
              <a:cs typeface="Aharoni" panose="020F050202020403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5767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123</Words>
  <Application>Microsoft Office PowerPoint</Application>
  <PresentationFormat>Widescreen</PresentationFormat>
  <Paragraphs>27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Aharoni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O'Connor</dc:creator>
  <cp:lastModifiedBy>Sonia Shah</cp:lastModifiedBy>
  <cp:revision>8</cp:revision>
  <dcterms:created xsi:type="dcterms:W3CDTF">2024-12-23T10:58:28Z</dcterms:created>
  <dcterms:modified xsi:type="dcterms:W3CDTF">2026-04-08T12:48:48Z</dcterms:modified>
</cp:coreProperties>
</file>